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5" r:id="rId7"/>
    <p:sldId id="262" r:id="rId8"/>
    <p:sldId id="259" r:id="rId9"/>
    <p:sldId id="264" r:id="rId10"/>
    <p:sldId id="267" r:id="rId11"/>
    <p:sldId id="266" r:id="rId12"/>
    <p:sldId id="268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4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C0D43B8-7821-4500-96DA-A5588F8843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Der Wiener Kongress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186489C5-5948-40F3-9F0E-AC563B4DF0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Alexander Brenner 2CHIF</a:t>
            </a:r>
          </a:p>
        </p:txBody>
      </p:sp>
    </p:spTree>
    <p:extLst>
      <p:ext uri="{BB962C8B-B14F-4D97-AF65-F5344CB8AC3E}">
        <p14:creationId xmlns:p14="http://schemas.microsoft.com/office/powerpoint/2010/main" val="280799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449BC34D-9C23-4D6D-8213-1F471AF85B3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xmlns="" id="{FA0F5D6C-5025-4D7E-82DD-C2C6FDA1E7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xmlns="" id="{E2AF2C17-4AB4-4402-B84B-129EF95D16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E954AF0-B5CC-4A16-ACDA-675B5694F2C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Text, Karte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A2E3A880-9EA0-4501-982C-244A038FEF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748" y="1126938"/>
            <a:ext cx="7602373" cy="4770488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xmlns="" id="{325322DD-3792-4947-A96A-1B6D9D78696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71356970-ADFB-4224-A659-583EFC9BB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cap="all" dirty="0" err="1"/>
              <a:t>Territoriale</a:t>
            </a:r>
            <a:r>
              <a:rPr lang="en-US" sz="3700" cap="all" dirty="0"/>
              <a:t> </a:t>
            </a:r>
            <a:r>
              <a:rPr lang="en-US" sz="3700" cap="all" dirty="0" err="1"/>
              <a:t>Neuordnung</a:t>
            </a:r>
            <a:r>
              <a:rPr lang="en-US" sz="3700" cap="all" dirty="0"/>
              <a:t/>
            </a:r>
            <a:br>
              <a:rPr lang="en-US" sz="3700" cap="all" dirty="0"/>
            </a:br>
            <a:endParaRPr lang="en-US" sz="3700" cap="all" dirty="0"/>
          </a:p>
        </p:txBody>
      </p:sp>
    </p:spTree>
    <p:extLst>
      <p:ext uri="{BB962C8B-B14F-4D97-AF65-F5344CB8AC3E}">
        <p14:creationId xmlns:p14="http://schemas.microsoft.com/office/powerpoint/2010/main" val="1840398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Side bar">
            <a:extLst>
              <a:ext uri="{FF2B5EF4-FFF2-40B4-BE49-F238E27FC236}">
                <a16:creationId xmlns:a16="http://schemas.microsoft.com/office/drawing/2014/main" xmlns="" id="{C5F79084-E805-48DA-8EAC-CD5FD493EEA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E0FDBC02-48C1-48B7-BF61-2D10CC72F0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462AAD0-42E1-4737-9C88-868AC0C1DD9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7DB13B9-D0D4-4393-AFAB-2B39448B22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B8A582B3-A3B3-49D5-BBF0-98FEA4C2FB7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EE143F64-D44C-4123-A2E1-FEC1C3F30C1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Text, Karte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DDA10E06-098B-40D5-B186-87416065A3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16253"/>
          <a:stretch/>
        </p:blipFill>
        <p:spPr>
          <a:xfrm>
            <a:off x="160867" y="160867"/>
            <a:ext cx="11870265" cy="653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7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C89EA62-F38E-4285-A105-C5E1BD36009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xmlns="" id="{2CF6E46A-CCCD-4728-B011-E147B23629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xmlns="" id="{2E2C684B-30C9-4689-A529-EBF1B8ADB21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51D149FF-24EA-4575-93C6-D58A0258655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 title="Background Shape">
            <a:extLst>
              <a:ext uri="{FF2B5EF4-FFF2-40B4-BE49-F238E27FC236}">
                <a16:creationId xmlns:a16="http://schemas.microsoft.com/office/drawing/2014/main" xmlns="" id="{CC965133-69F4-4869-A4C0-97C9B2B600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2108425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xmlns="" id="{43FEB8E0-28C6-45D4-B8D7-F36F09074E4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70675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0BB5DB8F-EE6D-4B80-81DE-B362CEC02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3357" y="1480930"/>
            <a:ext cx="4843626" cy="36720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cap="all" dirty="0" err="1"/>
              <a:t>Danke</a:t>
            </a:r>
            <a:r>
              <a:rPr lang="en-US" sz="4000" cap="all" dirty="0"/>
              <a:t> </a:t>
            </a:r>
            <a:r>
              <a:rPr lang="en-US" sz="4000" cap="all" dirty="0" err="1"/>
              <a:t>für</a:t>
            </a:r>
            <a:r>
              <a:rPr lang="en-US" sz="4000" cap="all" dirty="0"/>
              <a:t> </a:t>
            </a:r>
            <a:r>
              <a:rPr lang="en-US" sz="4000" cap="all" dirty="0" err="1"/>
              <a:t>eure</a:t>
            </a:r>
            <a:r>
              <a:rPr lang="en-US" sz="4000" cap="all" dirty="0"/>
              <a:t> </a:t>
            </a:r>
            <a:r>
              <a:rPr lang="en-US" sz="4000" cap="all" dirty="0" err="1"/>
              <a:t>Aufmerksamkeit</a:t>
            </a:r>
            <a:r>
              <a:rPr lang="en-US" sz="4000" cap="al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75527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1">
            <a:extLst>
              <a:ext uri="{FF2B5EF4-FFF2-40B4-BE49-F238E27FC236}">
                <a16:creationId xmlns:a16="http://schemas.microsoft.com/office/drawing/2014/main" xmlns="" id="{C3638F2F-4688-4030-B1CC-802724443B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3" title="Background Shape">
            <a:extLst>
              <a:ext uri="{FF2B5EF4-FFF2-40B4-BE49-F238E27FC236}">
                <a16:creationId xmlns:a16="http://schemas.microsoft.com/office/drawing/2014/main" xmlns="" id="{AAC19CEE-435E-4643-849E-5194A57437C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xmlns="" id="{48C811F0-0ED8-4A7B-BFDE-6433C690ED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D48E6A77-5235-4B16-8AFE-F68BB7AF5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4" y="1327355"/>
            <a:ext cx="3559425" cy="4482564"/>
          </a:xfrm>
        </p:spPr>
        <p:txBody>
          <a:bodyPr>
            <a:normAutofit/>
          </a:bodyPr>
          <a:lstStyle/>
          <a:p>
            <a:r>
              <a:rPr lang="de-AT" b="1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DF9793DC-A1DC-4324-808C-519B327A1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851130"/>
            <a:ext cx="9719036" cy="4482564"/>
          </a:xfrm>
        </p:spPr>
        <p:txBody>
          <a:bodyPr>
            <a:normAutofit/>
          </a:bodyPr>
          <a:lstStyle/>
          <a:p>
            <a:r>
              <a:rPr lang="de-AT" sz="2800" dirty="0"/>
              <a:t>https://de.wikipedia.org/wiki/Wiener_Kongress</a:t>
            </a:r>
          </a:p>
          <a:p>
            <a:r>
              <a:rPr lang="de-AT" sz="2800" dirty="0"/>
              <a:t>https://www.wien.gv.at/wiki/index.php/Wiener_Kongress_(1814/1815)</a:t>
            </a:r>
          </a:p>
          <a:p>
            <a:r>
              <a:rPr lang="de-AT" sz="2800" dirty="0"/>
              <a:t>http://www.aeiou.at/aeiou.encyclop.w/w600290.htm</a:t>
            </a:r>
          </a:p>
          <a:p>
            <a:r>
              <a:rPr lang="de-AT" sz="2800" dirty="0"/>
              <a:t>http://www.geschichte-lexikon.de/wiener-kongress.php</a:t>
            </a:r>
          </a:p>
        </p:txBody>
      </p:sp>
    </p:spTree>
    <p:extLst>
      <p:ext uri="{BB962C8B-B14F-4D97-AF65-F5344CB8AC3E}">
        <p14:creationId xmlns:p14="http://schemas.microsoft.com/office/powerpoint/2010/main" val="1852799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C96282C0-351C-48EE-A89D-D662C5DB250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 title="Side bar">
            <a:extLst>
              <a:ext uri="{FF2B5EF4-FFF2-40B4-BE49-F238E27FC236}">
                <a16:creationId xmlns:a16="http://schemas.microsoft.com/office/drawing/2014/main" xmlns="" id="{1B35EC73-2F87-44A7-B231-910536590D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Grafik 6" descr="Ein Bild, das Himmel, draußen, Gebäude, groß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0B341E27-52F6-4168-AA65-8684B8AF3E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75" r="29756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B188A4AF-885F-480E-BE7E-EAB570B28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de-AT" b="1" dirty="0"/>
              <a:t>Vorgeschichte und Beginn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8F0CAB78-4C8F-41ED-86FB-5DC9DE39F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de-AT" dirty="0"/>
              <a:t>Niederlage Napoleons (Paris)</a:t>
            </a:r>
          </a:p>
          <a:p>
            <a:r>
              <a:rPr lang="de-AT" dirty="0"/>
              <a:t>1814 – 1815</a:t>
            </a:r>
          </a:p>
          <a:p>
            <a:r>
              <a:rPr lang="de-AT" dirty="0"/>
              <a:t>Wirtschaftlicher Aufschwung</a:t>
            </a:r>
          </a:p>
          <a:p>
            <a:r>
              <a:rPr lang="de-AT" dirty="0"/>
              <a:t>18.September 1814</a:t>
            </a:r>
          </a:p>
        </p:txBody>
      </p:sp>
    </p:spTree>
    <p:extLst>
      <p:ext uri="{BB962C8B-B14F-4D97-AF65-F5344CB8AC3E}">
        <p14:creationId xmlns:p14="http://schemas.microsoft.com/office/powerpoint/2010/main" val="1706653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96282C0-351C-48EE-A89D-D662C5DB250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 title="Side bar">
            <a:extLst>
              <a:ext uri="{FF2B5EF4-FFF2-40B4-BE49-F238E27FC236}">
                <a16:creationId xmlns:a16="http://schemas.microsoft.com/office/drawing/2014/main" xmlns="" id="{1B35EC73-2F87-44A7-B231-910536590D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Inhaltsplatzhalter 4" descr="Ein Bild, das Gebäude, draußen, Straße, Stadt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8393F0EF-6F95-41A1-87F1-DA48CBFCC9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21" r="3512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4D509A4A-FC5C-4E8C-B4FF-488812F9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de-AT" b="1" dirty="0"/>
              <a:t>Ziele des Kongresses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CB6D327B-3008-4744-9AA2-1B7D8C1EC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dirty="0" err="1"/>
              <a:t>Hauptziele</a:t>
            </a:r>
            <a:endParaRPr lang="en-US" dirty="0"/>
          </a:p>
          <a:p>
            <a:pPr lvl="1"/>
            <a:r>
              <a:rPr lang="en-US" dirty="0"/>
              <a:t>Restauration</a:t>
            </a:r>
          </a:p>
          <a:p>
            <a:pPr lvl="1"/>
            <a:r>
              <a:rPr lang="en-US" dirty="0" err="1"/>
              <a:t>Legitimität</a:t>
            </a:r>
            <a:endParaRPr lang="en-US" dirty="0"/>
          </a:p>
          <a:p>
            <a:pPr lvl="1"/>
            <a:r>
              <a:rPr lang="en-US" dirty="0" err="1"/>
              <a:t>Solidarität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Schritte</a:t>
            </a:r>
            <a:r>
              <a:rPr lang="en-US" dirty="0"/>
              <a:t> in </a:t>
            </a:r>
            <a:r>
              <a:rPr lang="en-US" dirty="0" err="1"/>
              <a:t>Richtung</a:t>
            </a:r>
            <a:r>
              <a:rPr lang="en-US" dirty="0"/>
              <a:t> Frieden</a:t>
            </a:r>
          </a:p>
          <a:p>
            <a:r>
              <a:rPr lang="en-US" dirty="0" err="1"/>
              <a:t>Unterhaltung</a:t>
            </a:r>
            <a:endParaRPr lang="en-US" dirty="0"/>
          </a:p>
          <a:p>
            <a:r>
              <a:rPr lang="en-US" dirty="0" err="1"/>
              <a:t>Neuordnung</a:t>
            </a:r>
            <a:r>
              <a:rPr lang="en-US" dirty="0"/>
              <a:t> </a:t>
            </a:r>
            <a:r>
              <a:rPr lang="en-US" dirty="0" err="1"/>
              <a:t>Europas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507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Side bar">
            <a:extLst>
              <a:ext uri="{FF2B5EF4-FFF2-40B4-BE49-F238E27FC236}">
                <a16:creationId xmlns:a16="http://schemas.microsoft.com/office/drawing/2014/main" xmlns="" id="{C5F79084-E805-48DA-8EAC-CD5FD493EEA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E0FDBC02-48C1-48B7-BF61-2D10CC72F0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462AAD0-42E1-4737-9C88-868AC0C1DD9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7DB13B9-D0D4-4393-AFAB-2B39448B22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B8A582B3-A3B3-49D5-BBF0-98FEA4C2FB7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EE143F64-D44C-4123-A2E1-FEC1C3F30C1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Text, Karte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11F0B212-603B-4977-838B-323C5A049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171" b="1"/>
          <a:stretch/>
        </p:blipFill>
        <p:spPr>
          <a:xfrm>
            <a:off x="160867" y="177645"/>
            <a:ext cx="11870265" cy="653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08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Side bar">
            <a:extLst>
              <a:ext uri="{FF2B5EF4-FFF2-40B4-BE49-F238E27FC236}">
                <a16:creationId xmlns:a16="http://schemas.microsoft.com/office/drawing/2014/main" xmlns="" id="{C5F79084-E805-48DA-8EAC-CD5FD493EEA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E0FDBC02-48C1-48B7-BF61-2D10CC72F0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462AAD0-42E1-4737-9C88-868AC0C1DD9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7DB13B9-D0D4-4393-AFAB-2B39448B22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B8A582B3-A3B3-49D5-BBF0-98FEA4C2FB7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EE143F64-D44C-4123-A2E1-FEC1C3F30C1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Text, Karte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B01E8681-A2C1-4626-A961-46D865A66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171" b="1"/>
          <a:stretch/>
        </p:blipFill>
        <p:spPr>
          <a:xfrm>
            <a:off x="160867" y="160867"/>
            <a:ext cx="11870265" cy="653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739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449BC34D-9C23-4D6D-8213-1F471AF85B3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xmlns="" id="{FA0F5D6C-5025-4D7E-82DD-C2C6FDA1E7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xmlns="" id="{E2AF2C17-4AB4-4402-B84B-129EF95D16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1E954AF0-B5CC-4A16-ACDA-675B5694F2C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Himmel, Gebäude, draußen, Straße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40900BE3-4CEF-4684-B8F8-A594A35E17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953" r="1" b="10554"/>
          <a:stretch/>
        </p:blipFill>
        <p:spPr>
          <a:xfrm>
            <a:off x="634275" y="1529165"/>
            <a:ext cx="6900380" cy="3799669"/>
          </a:xfrm>
          <a:prstGeom prst="rect">
            <a:avLst/>
          </a:prstGeom>
        </p:spPr>
      </p:pic>
      <p:sp>
        <p:nvSpPr>
          <p:cNvPr id="31" name="Freeform 6">
            <a:extLst>
              <a:ext uri="{FF2B5EF4-FFF2-40B4-BE49-F238E27FC236}">
                <a16:creationId xmlns:a16="http://schemas.microsoft.com/office/drawing/2014/main" xmlns="" id="{325322DD-3792-4947-A96A-1B6D9D78696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xmlns="" id="{A86063D4-9287-4438-844C-BECFFD353579}"/>
              </a:ext>
            </a:extLst>
          </p:cNvPr>
          <p:cNvSpPr txBox="1"/>
          <p:nvPr/>
        </p:nvSpPr>
        <p:spPr>
          <a:xfrm>
            <a:off x="8569666" y="1314922"/>
            <a:ext cx="3176246" cy="30001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Wiener Palais am Ballhausplatz</a:t>
            </a:r>
          </a:p>
        </p:txBody>
      </p:sp>
    </p:spTree>
    <p:extLst>
      <p:ext uri="{BB962C8B-B14F-4D97-AF65-F5344CB8AC3E}">
        <p14:creationId xmlns:p14="http://schemas.microsoft.com/office/powerpoint/2010/main" val="3108636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96282C0-351C-48EE-A89D-D662C5DB250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 title="Side bar">
            <a:extLst>
              <a:ext uri="{FF2B5EF4-FFF2-40B4-BE49-F238E27FC236}">
                <a16:creationId xmlns:a16="http://schemas.microsoft.com/office/drawing/2014/main" xmlns="" id="{1B35EC73-2F87-44A7-B231-910536590D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Inhaltsplatzhalter 4">
            <a:extLst>
              <a:ext uri="{FF2B5EF4-FFF2-40B4-BE49-F238E27FC236}">
                <a16:creationId xmlns:a16="http://schemas.microsoft.com/office/drawing/2014/main" xmlns="" id="{37805F12-C13D-4ACB-9F66-B5E468DE86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74" r="24057" b="-1"/>
          <a:stretch/>
        </p:blipFill>
        <p:spPr>
          <a:xfrm>
            <a:off x="-130723" y="-102485"/>
            <a:ext cx="4504268" cy="706297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946F85B6-7F9F-4544-96F4-5D8D97E25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de-AT" b="1" dirty="0"/>
              <a:t>Verlauf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BB12003E-317A-4D7E-819E-7DF614701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 err="1"/>
              <a:t>Veranstaltungen</a:t>
            </a:r>
            <a:endParaRPr lang="en-US" dirty="0"/>
          </a:p>
          <a:p>
            <a:pPr lvl="1"/>
            <a:r>
              <a:rPr lang="en-US" dirty="0" err="1"/>
              <a:t>Bälle</a:t>
            </a:r>
            <a:endParaRPr lang="en-US" dirty="0"/>
          </a:p>
          <a:p>
            <a:pPr lvl="1"/>
            <a:r>
              <a:rPr lang="en-US" dirty="0" err="1"/>
              <a:t>Ereignisse</a:t>
            </a:r>
            <a:endParaRPr lang="en-US" dirty="0"/>
          </a:p>
          <a:p>
            <a:r>
              <a:rPr lang="de-AT" dirty="0"/>
              <a:t>„Der Kongress gleicht einem Jahrmarkt in einer kleinen Stadt, wo jeder sein Vieh hintreibt, es zu verkaufen und zu vertauschen.“</a:t>
            </a:r>
          </a:p>
          <a:p>
            <a:pPr lvl="1"/>
            <a:r>
              <a:rPr lang="de-AT" dirty="0"/>
              <a:t>Der Marschall von Blücher, Preußen</a:t>
            </a:r>
            <a:endParaRPr lang="en-US" dirty="0"/>
          </a:p>
          <a:p>
            <a:pPr marL="530352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631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96282C0-351C-48EE-A89D-D662C5DB250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 title="Side bar">
            <a:extLst>
              <a:ext uri="{FF2B5EF4-FFF2-40B4-BE49-F238E27FC236}">
                <a16:creationId xmlns:a16="http://schemas.microsoft.com/office/drawing/2014/main" xmlns="" id="{1B35EC73-2F87-44A7-B231-910536590D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Grafik 4" descr="Ein Bild, das rot, Wand, Gebäude, drinnen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ABA7E6D2-D91F-41E4-81F7-F71DED634F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45" r="17682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91721671-933B-4504-B7CB-063C4CA2F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de-AT" b="1" dirty="0"/>
              <a:t>Verlauf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3658F8F0-5443-461E-A825-A0338DAAF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de-AT" dirty="0"/>
              <a:t>Fürst von Metternich</a:t>
            </a:r>
          </a:p>
          <a:p>
            <a:r>
              <a:rPr lang="de-AT" dirty="0"/>
              <a:t>Kaiser Franz I.</a:t>
            </a:r>
          </a:p>
          <a:p>
            <a:r>
              <a:rPr lang="de-AT" dirty="0"/>
              <a:t>Rund 200 Vertreter</a:t>
            </a:r>
          </a:p>
          <a:p>
            <a:pPr lvl="1"/>
            <a:r>
              <a:rPr lang="de-AT" dirty="0"/>
              <a:t>Russland</a:t>
            </a:r>
          </a:p>
          <a:p>
            <a:pPr lvl="1"/>
            <a:r>
              <a:rPr lang="de-AT" dirty="0"/>
              <a:t>Preußen</a:t>
            </a:r>
          </a:p>
          <a:p>
            <a:pPr lvl="1"/>
            <a:r>
              <a:rPr lang="de-AT" dirty="0"/>
              <a:t>Großbritannien</a:t>
            </a:r>
          </a:p>
          <a:p>
            <a:pPr lvl="1"/>
            <a:r>
              <a:rPr lang="de-AT" dirty="0"/>
              <a:t>Österreich</a:t>
            </a:r>
          </a:p>
          <a:p>
            <a:pPr lvl="1"/>
            <a:r>
              <a:rPr lang="de-AT" dirty="0"/>
              <a:t>(Wiederhergestelltes) Frankreich</a:t>
            </a:r>
          </a:p>
        </p:txBody>
      </p:sp>
    </p:spTree>
    <p:extLst>
      <p:ext uri="{BB962C8B-B14F-4D97-AF65-F5344CB8AC3E}">
        <p14:creationId xmlns:p14="http://schemas.microsoft.com/office/powerpoint/2010/main" val="2645813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96282C0-351C-48EE-A89D-D662C5DB250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 title="Side bar">
            <a:extLst>
              <a:ext uri="{FF2B5EF4-FFF2-40B4-BE49-F238E27FC236}">
                <a16:creationId xmlns:a16="http://schemas.microsoft.com/office/drawing/2014/main" xmlns="" id="{1B35EC73-2F87-44A7-B231-910536590D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Grafik 4" descr="Ein Bild, das Werkzeug, drinnen, Tisch, Boden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EA4BFAE9-36FA-48D3-8A16-086F71D2D1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74" r="42254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95949773-B6D4-4F1F-90E0-63D048052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de-AT" b="1" dirty="0"/>
              <a:t>Verlauf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63415C9C-1BD1-4BAA-9D34-3BDC6AF07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3" y="2286000"/>
            <a:ext cx="6752509" cy="4363156"/>
          </a:xfrm>
        </p:spPr>
        <p:txBody>
          <a:bodyPr>
            <a:normAutofit/>
          </a:bodyPr>
          <a:lstStyle/>
          <a:p>
            <a:r>
              <a:rPr lang="de-AT" dirty="0"/>
              <a:t>Kommissionen</a:t>
            </a:r>
          </a:p>
          <a:p>
            <a:pPr lvl="1"/>
            <a:r>
              <a:rPr lang="de-AT" dirty="0"/>
              <a:t>Deutsche Angelegenheiten (Deutsche Bundesakte)</a:t>
            </a:r>
          </a:p>
          <a:p>
            <a:pPr lvl="1"/>
            <a:r>
              <a:rPr lang="de-AT" dirty="0"/>
              <a:t>Europäische Angelegenheiten</a:t>
            </a:r>
          </a:p>
          <a:p>
            <a:pPr lvl="1"/>
            <a:r>
              <a:rPr lang="de-AT" dirty="0"/>
              <a:t>Gebietsfragen</a:t>
            </a:r>
          </a:p>
          <a:p>
            <a:pPr lvl="1"/>
            <a:r>
              <a:rPr lang="de-AT" dirty="0"/>
              <a:t>Flussschifffahrt</a:t>
            </a:r>
          </a:p>
          <a:p>
            <a:pPr lvl="1"/>
            <a:r>
              <a:rPr lang="de-AT" dirty="0"/>
              <a:t>Sklavenhandel</a:t>
            </a:r>
          </a:p>
          <a:p>
            <a:r>
              <a:rPr lang="de-AT" dirty="0"/>
              <a:t>Deutsche Bundesakte</a:t>
            </a:r>
          </a:p>
          <a:p>
            <a:pPr lvl="1"/>
            <a:r>
              <a:rPr lang="de-AT" dirty="0"/>
              <a:t>Deutsche Staaten</a:t>
            </a:r>
          </a:p>
          <a:p>
            <a:r>
              <a:rPr lang="de-AT" dirty="0"/>
              <a:t>Kongressakte</a:t>
            </a:r>
          </a:p>
          <a:p>
            <a:pPr lvl="1"/>
            <a:r>
              <a:rPr lang="de-AT" dirty="0"/>
              <a:t>Unterschriften der Hauptmächte</a:t>
            </a:r>
          </a:p>
        </p:txBody>
      </p:sp>
    </p:spTree>
    <p:extLst>
      <p:ext uri="{BB962C8B-B14F-4D97-AF65-F5344CB8AC3E}">
        <p14:creationId xmlns:p14="http://schemas.microsoft.com/office/powerpoint/2010/main" val="807080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Zuschneiden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TM10001105[[fn=Ernte]]</Template>
  <TotalTime>0</TotalTime>
  <Words>136</Words>
  <Application>Microsoft Macintosh PowerPoint</Application>
  <PresentationFormat>Breitbild</PresentationFormat>
  <Paragraphs>51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5" baseType="lpstr">
      <vt:lpstr>Franklin Gothic Book</vt:lpstr>
      <vt:lpstr>Zuschneiden</vt:lpstr>
      <vt:lpstr>Der Wiener Kongress</vt:lpstr>
      <vt:lpstr>Vorgeschichte und Beginn</vt:lpstr>
      <vt:lpstr>Ziele des Kongresses</vt:lpstr>
      <vt:lpstr>PowerPoint-Präsentation</vt:lpstr>
      <vt:lpstr>PowerPoint-Präsentation</vt:lpstr>
      <vt:lpstr>PowerPoint-Präsentation</vt:lpstr>
      <vt:lpstr>Verlauf</vt:lpstr>
      <vt:lpstr>Verlauf</vt:lpstr>
      <vt:lpstr>Verlauf</vt:lpstr>
      <vt:lpstr>Territoriale Neuordnung </vt:lpstr>
      <vt:lpstr>PowerPoint-Präsentation</vt:lpstr>
      <vt:lpstr>Danke für eure Aufmerksamkeit!</vt:lpstr>
      <vt:lpstr>Quellen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 Wiener Kongress</dc:title>
  <dc:creator>Brenner Alexander Reinhard, 2CHIF</dc:creator>
  <cp:lastModifiedBy>Brenner Alexander Reinhard, 2CHIF</cp:lastModifiedBy>
  <cp:revision>10</cp:revision>
  <dcterms:created xsi:type="dcterms:W3CDTF">2018-03-04T14:08:23Z</dcterms:created>
  <dcterms:modified xsi:type="dcterms:W3CDTF">2018-03-13T10:03:02Z</dcterms:modified>
</cp:coreProperties>
</file>

<file path=docProps/thumbnail.jpeg>
</file>